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7" r:id="rId3"/>
    <p:sldId id="258" r:id="rId4"/>
    <p:sldId id="260" r:id="rId5"/>
    <p:sldId id="264" r:id="rId6"/>
    <p:sldId id="261" r:id="rId7"/>
    <p:sldId id="262" r:id="rId8"/>
    <p:sldId id="265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72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6232" y="1196752"/>
            <a:ext cx="7772400" cy="1470025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Номинация </a:t>
            </a:r>
            <a: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b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Высшая квалификационная </a:t>
            </a:r>
            <a: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</a:t>
            </a:r>
            <a:b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Должность «________________________» 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16632"/>
            <a:ext cx="6400800" cy="50405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«Методическая копилка по аттестации-2024»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" name="Подзаголовок 2"/>
          <p:cNvSpPr>
            <a:spLocks noGrp="1"/>
          </p:cNvSpPr>
          <p:nvPr/>
        </p:nvSpPr>
        <p:spPr>
          <a:xfrm>
            <a:off x="3851920" y="3284984"/>
            <a:ext cx="4968552" cy="2232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ФИО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Должность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Место работы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Городской/муниципальный округ 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412032" y="6021288"/>
            <a:ext cx="6400800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>
                <a:solidFill>
                  <a:schemeClr val="tx1"/>
                </a:solidFill>
              </a:rPr>
              <a:t>Пермь, 2024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3189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435280" cy="1066130"/>
          </a:xfrm>
        </p:spPr>
        <p:txBody>
          <a:bodyPr>
            <a:noAutofit/>
          </a:bodyPr>
          <a:lstStyle/>
          <a:p>
            <a:r>
              <a:rPr lang="ru-RU" sz="2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Достижение обучающимися </a:t>
            </a:r>
            <a: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положительной динамики результатов освоения образовательных программ по итогам мониторингов, проводимых организацией</a:t>
            </a:r>
            <a:endParaRPr lang="ru-RU" sz="22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1396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Достижение обучающимися 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положительных результатов освоения образовательных программ по итогам мониторинга системы образования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42896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52128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Выявление и развитие способностей обучающихся в научной (интеллектуальной), творческой, физкультурно-спортивной деятельности, а также их участия в олимпиадах, конкурсах, фестивалях, соревнованиях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845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Autofit/>
          </a:bodyPr>
          <a:lstStyle/>
          <a:p>
            <a:r>
              <a:rPr lang="ru-RU" sz="2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Личный вклад </a:t>
            </a:r>
            <a: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повышение качества образования, совершенствования методов обучения и воспитания, </a:t>
            </a:r>
            <a:r>
              <a:rPr lang="ru-RU" sz="2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продуктивного использования новых образовательных технологий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07102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80920" cy="1296144"/>
          </a:xfrm>
        </p:spPr>
        <p:txBody>
          <a:bodyPr>
            <a:noAutofit/>
          </a:bodyPr>
          <a:lstStyle/>
          <a:p>
            <a:r>
              <a:rPr lang="ru-RU" sz="2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Транслирование в </a:t>
            </a:r>
            <a: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педагогических коллективах опыта практических результатов своей профессиональной деятельности, в том числе экспериментальной и инновационной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8408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20080"/>
          </a:xfrm>
        </p:spPr>
        <p:txBody>
          <a:bodyPr>
            <a:noAutofit/>
          </a:bodyPr>
          <a:lstStyle/>
          <a:p>
            <a:r>
              <a:rPr lang="ru-RU" sz="2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Активное участие </a:t>
            </a:r>
            <a: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работе методических объединений педагогических работников организации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973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6207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профессиональных конкурсах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33953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06090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Краткий вывод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185268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115</Words>
  <Application>Microsoft Office PowerPoint</Application>
  <PresentationFormat>Экран (4:3)</PresentationFormat>
  <Paragraphs>15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Номинация 2 Высшая квалификационная категория Должность «________________________» </vt:lpstr>
      <vt:lpstr>Достижение обучающимися положительной динамики результатов освоения образовательных программ по итогам мониторингов, проводимых организацией</vt:lpstr>
      <vt:lpstr>Достижение обучающимися положительных результатов освоения образовательных программ по итогам мониторинга системы образования</vt:lpstr>
      <vt:lpstr>Выявление и развитие способностей обучающихся в научной (интеллектуальной), творческой, физкультурно-спортивной деятельности, а также их участия в олимпиадах, конкурсах, фестивалях, соревнованиях</vt:lpstr>
      <vt:lpstr>Личный вклад в повышение качества образования, совершенствования методов обучения и воспитания,  и продуктивного использования новых образовательных технологий</vt:lpstr>
      <vt:lpstr>Транслирование в педагогических коллективах опыта практических результатов своей профессиональной деятельности, в том числе экспериментальной и инновационной</vt:lpstr>
      <vt:lpstr>Активное участие в работе методических объединений педагогических работников организации</vt:lpstr>
      <vt:lpstr>Участие в профессиональных конкурсах</vt:lpstr>
      <vt:lpstr>Краткий вывод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Номинация 1. Первая квалификационная категория</dc:title>
  <dc:creator>Коротаева Татьяна Викторовна</dc:creator>
  <cp:lastModifiedBy>Коротаева Татьяна Викторовна</cp:lastModifiedBy>
  <cp:revision>22</cp:revision>
  <dcterms:created xsi:type="dcterms:W3CDTF">2024-01-30T12:54:14Z</dcterms:created>
  <dcterms:modified xsi:type="dcterms:W3CDTF">2024-02-27T06:27:13Z</dcterms:modified>
</cp:coreProperties>
</file>